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8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32C8-69A7-458B-9684-2BFA64B31948}" type="datetime2">
              <a:rPr lang="en-US" smtClean="0"/>
              <a:t>Wednesday, April 23,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57FC-95B6-4D89-AFDA-ABA33EE921E5}" type="datetime2">
              <a:rPr lang="en-US" smtClean="0"/>
              <a:t>Wednesday, April 23,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49AC-EB31-477F-92A9-B1988E232878}" type="datetime2">
              <a:rPr lang="en-US" smtClean="0"/>
              <a:t>Wednesday, April 23,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6A3A3-94A6-4E5B-AF39-173ACA3E61CC}" type="datetime2">
              <a:rPr lang="en-US" smtClean="0"/>
              <a:t>Wednesday, April 23,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D019-A32C-4EAD-B8E6-DBDA699692FD}" type="datetime2">
              <a:rPr lang="en-US" smtClean="0"/>
              <a:t>Wednesday, April 23,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98F-560C-4997-81C4-81D4D9187EAB}" type="datetime2">
              <a:rPr lang="en-US" smtClean="0"/>
              <a:t>Wednesday, April 23,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72B2-CA5C-437D-87D0-8081271A9E4B}" type="datetime2">
              <a:rPr lang="en-US" smtClean="0"/>
              <a:t>Wednesday, April 23, 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4847-11EF-4466-A8AD-85CDB7B49118}" type="datetime2">
              <a:rPr lang="en-US" smtClean="0"/>
              <a:t>Wednesday, April 23, 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8457A-3AB9-4880-8A0C-9F8524491207}" type="datetime2">
              <a:rPr lang="en-US" smtClean="0"/>
              <a:t>Wednesday, April 23, 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76D3-5B7F-4300-ABED-C91F1B2AE209}" type="datetime2">
              <a:rPr lang="en-US" smtClean="0"/>
              <a:t>Wednesday, April 23,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1E59-17DD-41CE-97CA-624A472382D4}" type="datetime2">
              <a:rPr lang="en-US" smtClean="0"/>
              <a:t>Wednesday, April 23,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80CB818-7379-467D-8E76-EF9D9074A26C}" type="datetime2">
              <a:rPr lang="en-US" smtClean="0"/>
              <a:t>Wednesday, April 23, 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Dol</a:t>
            </a:r>
            <a:r>
              <a:rPr lang="en-US" dirty="0"/>
              <a:t>	</a:t>
            </a:r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Week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01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Copy the sentences and fix the errors.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1. I am </a:t>
            </a:r>
            <a:r>
              <a:rPr lang="en-US" sz="2800" dirty="0" err="1" smtClean="0"/>
              <a:t>writeing</a:t>
            </a:r>
            <a:r>
              <a:rPr lang="en-US" sz="2800" dirty="0" smtClean="0"/>
              <a:t> a report called The orphan trains of New York.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2. </a:t>
            </a:r>
            <a:r>
              <a:rPr lang="en-US" sz="2800" dirty="0" smtClean="0"/>
              <a:t>My friend Les and I can learn you about this trains.</a:t>
            </a: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4127500"/>
            <a:ext cx="3810000" cy="234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868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3. </a:t>
            </a:r>
            <a:r>
              <a:rPr lang="en-US" sz="2800" dirty="0" smtClean="0"/>
              <a:t>In 1853, the children’s aid society of new York seed thousands of homeless children.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4. </a:t>
            </a:r>
            <a:r>
              <a:rPr lang="en-US" sz="2800" dirty="0" smtClean="0"/>
              <a:t>Charles L Brace the founder </a:t>
            </a:r>
            <a:r>
              <a:rPr lang="en-US" sz="2800" dirty="0" err="1" smtClean="0"/>
              <a:t>maked</a:t>
            </a:r>
            <a:r>
              <a:rPr lang="en-US" sz="2800" dirty="0" smtClean="0"/>
              <a:t> a unusual </a:t>
            </a:r>
            <a:r>
              <a:rPr lang="en-US" sz="2800" dirty="0" err="1" smtClean="0"/>
              <a:t>proposel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4850" y="3835400"/>
            <a:ext cx="2303911" cy="264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052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5. </a:t>
            </a:r>
            <a:r>
              <a:rPr lang="en-US" sz="2800" dirty="0" smtClean="0"/>
              <a:t>The Children’s Aid Society shipped thousands of </a:t>
            </a:r>
            <a:r>
              <a:rPr lang="en-US" sz="2800" dirty="0" err="1" smtClean="0"/>
              <a:t>childs</a:t>
            </a:r>
            <a:r>
              <a:rPr lang="en-US" sz="2800" dirty="0" smtClean="0"/>
              <a:t> to the </a:t>
            </a:r>
            <a:r>
              <a:rPr lang="en-US" sz="2800" dirty="0" err="1" smtClean="0"/>
              <a:t>midwest</a:t>
            </a:r>
            <a:r>
              <a:rPr lang="en-US" sz="2800" dirty="0" smtClean="0"/>
              <a:t> and west.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6. </a:t>
            </a:r>
            <a:r>
              <a:rPr lang="en-US" sz="2800" dirty="0" smtClean="0"/>
              <a:t>Yes Charles Brace thought that </a:t>
            </a:r>
            <a:r>
              <a:rPr lang="en-US" sz="2800" dirty="0" err="1" smtClean="0"/>
              <a:t>raiseing</a:t>
            </a:r>
            <a:r>
              <a:rPr lang="en-US" sz="2800" dirty="0" smtClean="0"/>
              <a:t> them children in </a:t>
            </a:r>
            <a:r>
              <a:rPr lang="en-US" sz="2800" dirty="0" err="1" smtClean="0"/>
              <a:t>gooder</a:t>
            </a:r>
            <a:r>
              <a:rPr lang="en-US" sz="2800" dirty="0" smtClean="0"/>
              <a:t> environments was important.</a:t>
            </a: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6800" y="4686300"/>
            <a:ext cx="1663700" cy="166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106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7. </a:t>
            </a:r>
            <a:r>
              <a:rPr lang="en-US" sz="2800" dirty="0" smtClean="0"/>
              <a:t>A ad appeared in the </a:t>
            </a:r>
            <a:r>
              <a:rPr lang="en-US" sz="2800" u="sng" dirty="0" smtClean="0"/>
              <a:t>daily record </a:t>
            </a:r>
            <a:r>
              <a:rPr lang="en-US" sz="2800" dirty="0" smtClean="0"/>
              <a:t>our newspaper, before the orphan train’s arrival.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8. </a:t>
            </a:r>
            <a:r>
              <a:rPr lang="en-US" sz="2800" dirty="0" smtClean="0"/>
              <a:t>In </a:t>
            </a:r>
            <a:r>
              <a:rPr lang="en-US" sz="2800" dirty="0" err="1" smtClean="0"/>
              <a:t>dowagiac</a:t>
            </a:r>
            <a:r>
              <a:rPr lang="en-US" sz="2800" dirty="0" smtClean="0"/>
              <a:t> Michigan forty seven children found new homes in a single week.</a:t>
            </a:r>
            <a:endParaRPr lang="en-US" sz="2800" dirty="0" smtClean="0"/>
          </a:p>
          <a:p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4276725"/>
            <a:ext cx="2635250" cy="2046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190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9. </a:t>
            </a:r>
            <a:r>
              <a:rPr lang="en-US" sz="2800" dirty="0"/>
              <a:t>Les said “Some of the children led normal, </a:t>
            </a:r>
            <a:r>
              <a:rPr lang="en-US" sz="2800" dirty="0" err="1"/>
              <a:t>pleasent</a:t>
            </a:r>
            <a:r>
              <a:rPr lang="en-US" sz="2800" dirty="0"/>
              <a:t> </a:t>
            </a:r>
            <a:r>
              <a:rPr lang="en-US" sz="2800" dirty="0" err="1"/>
              <a:t>lifes</a:t>
            </a:r>
            <a:r>
              <a:rPr lang="en-US" sz="2800" dirty="0"/>
              <a:t> with their new families.</a:t>
            </a:r>
          </a:p>
          <a:p>
            <a:endParaRPr lang="en-US" sz="2800" dirty="0"/>
          </a:p>
          <a:p>
            <a:r>
              <a:rPr lang="en-US" sz="2800" dirty="0" smtClean="0"/>
              <a:t>10. </a:t>
            </a:r>
            <a:r>
              <a:rPr lang="en-US" sz="2800" dirty="0" smtClean="0"/>
              <a:t>Other children however were mistreated: some were overworked others were even beaten.</a:t>
            </a: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2088" y="4375150"/>
            <a:ext cx="1326577" cy="2101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3698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18</TotalTime>
  <Words>203</Words>
  <Application>Microsoft Macintosh PowerPoint</Application>
  <PresentationFormat>On-screen Show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Clarity</vt:lpstr>
      <vt:lpstr>Dol 8th grade</vt:lpstr>
      <vt:lpstr>Copy the sentences and fix the errors.</vt:lpstr>
      <vt:lpstr>Copy the sentences and fix the errors.</vt:lpstr>
      <vt:lpstr>Copy the sentences and fix the errors.</vt:lpstr>
      <vt:lpstr>Copy the sentences and fix the errors.</vt:lpstr>
      <vt:lpstr>Copy the sentences and fix the errors.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Dol </dc:title>
  <dc:creator>Michael Carson</dc:creator>
  <cp:lastModifiedBy>Michael Carson</cp:lastModifiedBy>
  <cp:revision>9</cp:revision>
  <dcterms:created xsi:type="dcterms:W3CDTF">2011-11-08T14:56:56Z</dcterms:created>
  <dcterms:modified xsi:type="dcterms:W3CDTF">2014-04-23T15:53:25Z</dcterms:modified>
</cp:coreProperties>
</file>